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90E28F-317B-426F-8327-2F2254911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174" y="0"/>
            <a:ext cx="5499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4</cp:revision>
  <dcterms:created xsi:type="dcterms:W3CDTF">2020-04-17T10:32:08Z</dcterms:created>
  <dcterms:modified xsi:type="dcterms:W3CDTF">2020-04-19T16:17:23Z</dcterms:modified>
</cp:coreProperties>
</file>